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939" r:id="rId1"/>
  </p:sldMasterIdLst>
  <p:notesMasterIdLst>
    <p:notesMasterId r:id="rId4"/>
  </p:notesMasterIdLst>
  <p:sldIdLst>
    <p:sldId id="404" r:id="rId2"/>
    <p:sldId id="406" r:id="rId3"/>
  </p:sldIdLst>
  <p:sldSz cx="9906000" cy="6858000" type="A4"/>
  <p:notesSz cx="6791325" cy="99218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8C0F"/>
    <a:srgbClr val="2B8D71"/>
    <a:srgbClr val="38BA95"/>
    <a:srgbClr val="7358D4"/>
    <a:srgbClr val="D78123"/>
    <a:srgbClr val="8E79DD"/>
    <a:srgbClr val="6042CE"/>
    <a:srgbClr val="1C11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26" autoAdjust="0"/>
    <p:restoredTop sz="97826" autoAdjust="0"/>
  </p:normalViewPr>
  <p:slideViewPr>
    <p:cSldViewPr snapToGrid="0">
      <p:cViewPr varScale="1">
        <p:scale>
          <a:sx n="77" d="100"/>
          <a:sy n="77" d="100"/>
        </p:scale>
        <p:origin x="108" y="21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6852" y="0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/>
          <a:lstStyle>
            <a:lvl1pPr algn="r">
              <a:defRPr sz="1200"/>
            </a:lvl1pPr>
          </a:lstStyle>
          <a:p>
            <a:fld id="{75CFD1CB-B1BE-4DF5-9381-DAF449A9B074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08025" y="744538"/>
            <a:ext cx="537527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76" tIns="45688" rIns="91376" bIns="4568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133" y="4712895"/>
            <a:ext cx="5433060" cy="4464844"/>
          </a:xfrm>
          <a:prstGeom prst="rect">
            <a:avLst/>
          </a:prstGeom>
        </p:spPr>
        <p:txBody>
          <a:bodyPr vert="horz" lIns="91376" tIns="45688" rIns="91376" bIns="4568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4063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6852" y="9424063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 anchor="b"/>
          <a:lstStyle>
            <a:lvl1pPr algn="r">
              <a:defRPr sz="1200"/>
            </a:lvl1pPr>
          </a:lstStyle>
          <a:p>
            <a:fld id="{C54A35FF-D3BD-4E49-BEF3-E83BAE73A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203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F6E9FC-2D30-443E-BEDD-F3DCF1E54D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4ED02A7-BC8C-4F64-A141-CE185E800D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C2BFD5-CDDA-40FF-983A-5757DF57F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2798A-7CD6-4E4A-91D7-F98F83787047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78D3E6-8CC8-4924-B68B-29F02B63E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8E3E6C-8971-4E2A-A3EA-42EA71361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800491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50612C-94F8-448F-995A-7861F98CF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8A7A5AD-5CC7-4853-ACD1-FBC0C44775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E93933-8FEF-41FC-8302-74BA5D9AF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8366F-210C-49C1-ACB2-51561B352DCC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3B79AD-E36C-4C57-A15D-04351B712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36513C-3EFB-43CB-9340-667581B90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695235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6973A9F-A016-4EA2-8BEC-0E42F8F23F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5920C11-B343-4E19-BA85-FF289F72A5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B588B7-4624-40A3-AE77-40C68F0D6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9A0D-89EB-4881-80E4-D54A38A24B19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5AE355-23F9-4D1D-8444-B1169D8CE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0FA8C1-A35E-469B-B53E-49730D149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509232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DCBB3B-8D6C-4D78-813A-607DF4CFA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AC2BA5-837D-4284-91B7-9E60243E8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33827B-23AC-4A0C-A969-BECCD7B73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698F36-0242-4044-9000-7FFC1334E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032C81-F371-4B14-BADB-59DD7DCD7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82041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CC7E7E-6DD9-4CE6-A182-AF2DE39BC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297437F-066E-47B1-8CD1-40E16D5A04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B8A467-152D-4C51-A128-DD9BADD2D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9262-E42C-4821-9DC9-EC8A9C71068B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B3A7A3-8C01-4601-A037-7167599F9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254849-E391-45EE-906F-3620E4D27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491350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0E8F3D-EB5A-480A-8DDC-67506D620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0F683A-ADB9-4405-8BBB-68DD2BBE8C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1E38D35-F154-49F5-B5FF-86F5B83681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CFBA894-7219-45AE-A37E-58E0A639C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D246C6-033F-4066-B40C-3BA8E1BBA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6756CA0-C5F3-4E29-83CC-38984D381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06855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EB2BB-1066-4E67-B4C6-703B851D7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CD8546-BE46-4635-A344-4F8AF0EC88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CAEF55-CB18-4A46-A4E8-D4F7789EF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F8AA41E-A773-4E5D-9597-298C944116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4D0AB3A-F0CB-4EC8-9830-EF3A75300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7E23610-47E5-4B76-97FA-4D23AFCFD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71AA9-514B-4D95-89A9-43393C464222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66642BC-8104-4491-A63B-95782F407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1415A7E-C902-45AB-8348-728252438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858066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A8BA5D-9AD0-4099-B27D-CB078BCBD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EDB3DBB-E1AB-4C72-A5F0-6642290D7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8709C-611A-4150-A949-B921502140BB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EBB0112-EEBA-4DD1-8629-97619C725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CDDC9C-7DB5-4569-9E74-81D1E51E0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223420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B26C98-FE18-4203-8BFF-B384B5B28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A2493-DDB0-459F-8A09-5E28E25A0FCD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F0F1ED5-D1EC-4197-ACD1-E7EBC72DA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3700B0A-5B25-47B7-B2CC-088630AE4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265136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EFD144-40B0-4D43-BF25-968C07858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B423F0-907F-43AC-BEEA-2CB71E1A9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CCFD80E-023D-469B-A9A1-04565F12B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F5F1D1A-C9B8-4B0D-87FB-8ADD6DBF6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926F-EFBB-413E-91E0-0B90BA80B09C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954142-A3DC-4A7F-8F76-B2CDB1E82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6948CC-4191-46BF-8FDE-D944C5DBB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211621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532F2B-ED6A-437D-8662-2144EEB9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576B820-0D19-4E16-ADF2-0AF3E69A77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BA7C835-F19B-4805-9787-3F7A2DCB34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EF1A516-1482-461A-AAC0-27AB143CD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E554D-94F2-4C3B-83F4-E3229E9E4411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5FB8DC8-A60A-4678-BDD0-B79BB9DB7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9089688-919E-45E0-89B6-47B5F8156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25080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8F8917-BE08-4D02-8294-84ED5F430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1262EAB-945B-40DC-A321-195C7756F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4CA36A-8B4A-451D-911F-09D3697300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BC50D4-0002-44A1-91E9-5F7EE5C651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0016CB-4326-4661-9210-6D1FBF7249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92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</p:sldLayoutIdLst>
  <p:transition spd="slow">
    <p:cover/>
  </p:transition>
  <p:hf hdr="0" ftr="0" dt="0"/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5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332177" y="3383559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536323" y="1488318"/>
            <a:ext cx="6858003" cy="38813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5180" y="857786"/>
            <a:ext cx="8991957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497" y="3071183"/>
            <a:ext cx="8052115" cy="2590027"/>
          </a:xfrm>
        </p:spPr>
        <p:txBody>
          <a:bodyPr anchor="t">
            <a:normAutofit fontScale="90000"/>
          </a:bodyPr>
          <a:lstStyle/>
          <a:p>
            <a:pPr algn="l"/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2026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жылға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беруді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қаржыландырудың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жан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басына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шаққандағы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нормативінің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мөлшері</a:t>
            </a:r>
            <a:b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мемлекеттік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мекемелер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b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38295" y="3380411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988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6563104"/>
              </p:ext>
            </p:extLst>
          </p:nvPr>
        </p:nvGraphicFramePr>
        <p:xfrm>
          <a:off x="255935" y="870188"/>
          <a:ext cx="9607969" cy="58716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54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44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9256">
                  <a:extLst>
                    <a:ext uri="{9D8B030D-6E8A-4147-A177-3AD203B41FA5}">
                      <a16:colId xmlns:a16="http://schemas.microsoft.com/office/drawing/2014/main" val="142737926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73992324"/>
                    </a:ext>
                  </a:extLst>
                </a:gridCol>
                <a:gridCol w="8915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0130">
                  <a:extLst>
                    <a:ext uri="{9D8B030D-6E8A-4147-A177-3AD203B41FA5}">
                      <a16:colId xmlns:a16="http://schemas.microsoft.com/office/drawing/2014/main" val="1097373337"/>
                    </a:ext>
                  </a:extLst>
                </a:gridCol>
                <a:gridCol w="10838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93470">
                  <a:extLst>
                    <a:ext uri="{9D8B030D-6E8A-4147-A177-3AD203B41FA5}">
                      <a16:colId xmlns:a16="http://schemas.microsoft.com/office/drawing/2014/main" val="2405555535"/>
                    </a:ext>
                  </a:extLst>
                </a:gridCol>
              </a:tblGrid>
              <a:tr h="581422">
                <a:tc rowSpan="3" gridSpan="2">
                  <a:txBody>
                    <a:bodyPr/>
                    <a:lstStyle/>
                    <a:p>
                      <a:pPr algn="ctr"/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деңгейі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ҮЙДЕ </a:t>
                      </a: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оқитын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494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024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қала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ауыл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қала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ауыл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қала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ауыл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қала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ауыл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5630307"/>
                  </a:ext>
                </a:extLst>
              </a:tr>
              <a:tr h="380169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және радиация</a:t>
                      </a:r>
                      <a:r>
                        <a:rPr lang="ru-RU" sz="1050" b="1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аймақтарынан тыс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2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442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572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757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018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828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955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144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6816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1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2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800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076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474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987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143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655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120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78998367"/>
                  </a:ext>
                </a:extLst>
              </a:tr>
              <a:tr h="3801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2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717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966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308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805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046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213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165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724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25477918"/>
                  </a:ext>
                </a:extLst>
              </a:tr>
              <a:tr h="373147"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2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2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464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597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057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865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992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604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31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2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630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832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123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528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030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186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227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349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69896356"/>
                  </a:ext>
                </a:extLst>
              </a:tr>
              <a:tr h="5426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2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750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003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364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869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091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258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849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44510622"/>
                  </a:ext>
                </a:extLst>
              </a:tr>
              <a:tr h="314035"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2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2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550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698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247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04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0024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167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720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093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40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2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754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979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359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809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242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398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370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5713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0714722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2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902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183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655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217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317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484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018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577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87783254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33475" y="171558"/>
            <a:ext cx="9439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жылға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беруді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қаржыландырудың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басына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шаққандағы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нормативінің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мөлшері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мемлекеттік</a:t>
            </a:r>
            <a:r>
              <a:rPr 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мекемелер</a:t>
            </a:r>
            <a:r>
              <a:rPr 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930461" y="562411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теңге</a:t>
            </a:r>
            <a:endParaRPr lang="ru-RU" sz="1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681020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Тема Office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916</TotalTime>
  <Words>294</Words>
  <Application>Microsoft Office PowerPoint</Application>
  <PresentationFormat>Лист A4 (210x297 мм)</PresentationFormat>
  <Paragraphs>103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2026 жылға арналған орта білім беруді қаржыландырудың жан басына шаққандағы нормативінің мөлшері (мемлекеттік мекемелер үшін)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Размеры подушевого норматива финансирования среднего образования   на 2021 год</dc:title>
  <dc:creator>Балгабаева Гульнар Какимовна</dc:creator>
  <cp:lastModifiedBy>Альжанова Дарига Маратовна</cp:lastModifiedBy>
  <cp:revision>20</cp:revision>
  <dcterms:created xsi:type="dcterms:W3CDTF">2021-02-03T11:16:43Z</dcterms:created>
  <dcterms:modified xsi:type="dcterms:W3CDTF">2025-11-28T10:20:54Z</dcterms:modified>
</cp:coreProperties>
</file>